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6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4805EF9-387C-C691-6E80-5EDAFD0776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2" y="2668317"/>
            <a:ext cx="5486400" cy="30861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D10A2D-730D-29E0-FB82-2A3A247E2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5626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Rviz</a:t>
            </a:r>
            <a:r>
              <a:rPr lang="en-US" b="1" dirty="0"/>
              <a:t> Sim Demo: </a:t>
            </a:r>
            <a:r>
              <a:rPr lang="en-US" dirty="0"/>
              <a:t>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774054" y="5801950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538121" y="5801950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39348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358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